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9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9"/>
    <p:restoredTop sz="96245"/>
  </p:normalViewPr>
  <p:slideViewPr>
    <p:cSldViewPr snapToGrid="0">
      <p:cViewPr varScale="1">
        <p:scale>
          <a:sx n="67" d="100"/>
          <a:sy n="67" d="100"/>
        </p:scale>
        <p:origin x="176" y="2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D149-AC55-3C41-A30F-B8A9EA8736EC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A638-BCCF-1848-B1A6-CA72D0CA9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14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44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33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44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2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79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26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8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4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95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18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6912-06F3-0BD8-2539-EA629ED57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John 10:1-21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143F1-9EC6-9B1F-4048-C8A0772EC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How Jesus Leads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0054A-5927-0491-693D-B599EE3E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38205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94695" y="2598003"/>
            <a:ext cx="1233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you with his freedom (vv. 7-10)</a:t>
            </a:r>
            <a:r>
              <a:rPr lang="en-SG" sz="4800" dirty="0">
                <a:effectLst/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01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3E225-A62A-A1F7-23E2-1546077AAFC4}"/>
              </a:ext>
            </a:extLst>
          </p:cNvPr>
          <p:cNvSpPr txBox="1"/>
          <p:nvPr/>
        </p:nvSpPr>
        <p:spPr>
          <a:xfrm>
            <a:off x="1672590" y="889843"/>
            <a:ext cx="88468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So Jesus again said to them, “Truly, truly, I say to you, I am the door of the sheep. 8 All who came before me are thieves and robbers, but the sheep did not listen to them. 9 </a:t>
            </a:r>
            <a:r>
              <a:rPr lang="en-SG" sz="36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door. If anyone enters by me, he will be saved and will go in and out and find pasture. </a:t>
            </a:r>
            <a:r>
              <a:rPr lang="en-SG" sz="36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10 The thief comes only to steal and kill and destroy. I came that they may have life and have it abundantly </a:t>
            </a:r>
            <a:endParaRPr lang="en-SG" sz="36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595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633F4F24-7021-35C2-D55E-1415F24A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8" y="1597507"/>
            <a:ext cx="7772400" cy="1831493"/>
          </a:xfrm>
          <a:prstGeom prst="rect">
            <a:avLst/>
          </a:prstGeom>
        </p:spPr>
      </p:pic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E772B66-53DC-54AB-54BA-CB20CCE0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4" y="740760"/>
            <a:ext cx="3822700" cy="520700"/>
          </a:xfrm>
          <a:prstGeom prst="rect">
            <a:avLst/>
          </a:prstGeom>
        </p:spPr>
      </p:pic>
      <p:pic>
        <p:nvPicPr>
          <p:cNvPr id="11" name="Picture 10" descr="A close up of black text&#10;&#10;Description automatically generated">
            <a:extLst>
              <a:ext uri="{FF2B5EF4-FFF2-40B4-BE49-F238E27FC236}">
                <a16:creationId xmlns:a16="http://schemas.microsoft.com/office/drawing/2014/main" id="{890C13CC-E837-CE74-8074-E980F9D3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33" y="3765047"/>
            <a:ext cx="7772400" cy="1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552270" y="2598003"/>
            <a:ext cx="11087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you with his life (vv. 11-16)</a:t>
            </a:r>
            <a:r>
              <a:rPr lang="en-SG" sz="4800" dirty="0">
                <a:effectLst/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8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12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He who is a hired hand and not a shepherd, who does not own the sheep, sees the wolf coming and leaves the sheep and flees, and the wolf snatches them and scatters them. 13 He flees because he is a hired hand and cares nothing for the sheep.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14 I am the good shepherd. I know my own and my own know me, 15 just as the Father knows me and I know the Father; and I lay down my life for the sheep. 16 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124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12 He who is a hired hand and not a shepherd, who does not own the sheep, sees the wolf coming and leaves the sheep and flees, and the wolf snatches them and scatters them. 13 He flees because he is a hired hand and cares nothing for the sheep. 14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 I know my own and my own know me, 15 just as the Father knows me and I know the Father; and I lay down my life for the sheep.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16 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16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7635-16F7-7F1A-4014-20661ED7FF5E}"/>
              </a:ext>
            </a:extLst>
          </p:cNvPr>
          <p:cNvSpPr txBox="1"/>
          <p:nvPr/>
        </p:nvSpPr>
        <p:spPr>
          <a:xfrm>
            <a:off x="988218" y="428178"/>
            <a:ext cx="1021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am the good shepherd. The good shepherd lays down his life for the sheep. 12 He who is a hired hand and not a shepherd, who does not own the sheep, sees the wolf coming and leaves the sheep and flees, and the wolf snatches them and scatters them. 13 He flees because he is a hired hand and cares nothing for the sheep. 14 I am the good shepherd. I know my own and my own know me, 15 just as the Father knows me and I know the Father; and I lay down my life for the sheep. 16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And I have other sheep that are not of this fold. I must bring them also, and they will listen to my voice. So there will be one flock, one shepherd.  </a:t>
            </a:r>
            <a:endParaRPr lang="en-SG" sz="3200" kern="100" dirty="0">
              <a:effectLst/>
              <a:highlight>
                <a:srgbClr val="FFFF00"/>
              </a:highlight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44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A441E-4CBC-B147-EE15-D56B933A1341}"/>
              </a:ext>
            </a:extLst>
          </p:cNvPr>
          <p:cNvSpPr txBox="1"/>
          <p:nvPr/>
        </p:nvSpPr>
        <p:spPr>
          <a:xfrm>
            <a:off x="2595562" y="2028616"/>
            <a:ext cx="73342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“I am 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the way, and the truth, and the life. No one comes to the Father </a:t>
            </a:r>
            <a:r>
              <a:rPr lang="en-SG" sz="4400" i="1" u="sng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except through me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.”</a:t>
            </a:r>
            <a:r>
              <a:rPr lang="en-SG" sz="4400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													– John 14:6</a:t>
            </a:r>
            <a:endParaRPr lang="en-SG" sz="44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7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714142" y="2644170"/>
            <a:ext cx="10763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Jesus leads us as the Good Shepherd </a:t>
            </a:r>
          </a:p>
          <a:p>
            <a:r>
              <a:rPr lang="en-US" sz="4800" b="1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(vv. 17-21)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86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6C516-8DEA-FCE5-36D6-096B835A3BA0}"/>
              </a:ext>
            </a:extLst>
          </p:cNvPr>
          <p:cNvSpPr txBox="1"/>
          <p:nvPr/>
        </p:nvSpPr>
        <p:spPr>
          <a:xfrm>
            <a:off x="2802576" y="3013501"/>
            <a:ext cx="735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</a:rPr>
              <a:t>I am the good shepherd.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8635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DD838-58F9-4C63-A28F-9D5DD26D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461167"/>
            <a:ext cx="9518650" cy="53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47E1B-2E67-E724-B380-8DE6DE7AC7E5}"/>
              </a:ext>
            </a:extLst>
          </p:cNvPr>
          <p:cNvSpPr txBox="1"/>
          <p:nvPr/>
        </p:nvSpPr>
        <p:spPr>
          <a:xfrm>
            <a:off x="2485901" y="855022"/>
            <a:ext cx="7220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“</a:t>
            </a:r>
            <a:r>
              <a:rPr lang="en-SG" sz="4400" i="1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</a:rPr>
              <a:t>Why do you call me good? No one is good except God alone.</a:t>
            </a:r>
            <a:r>
              <a:rPr lang="en-SG" sz="4400" dirty="0">
                <a:effectLst/>
                <a:latin typeface="+mj-lt"/>
              </a:rPr>
              <a:t>” </a:t>
            </a:r>
          </a:p>
          <a:p>
            <a:r>
              <a:rPr lang="en-SG" sz="4400" dirty="0">
                <a:latin typeface="+mj-lt"/>
              </a:rPr>
              <a:t>								</a:t>
            </a:r>
            <a:r>
              <a:rPr lang="en-SG" sz="4400" dirty="0">
                <a:effectLst/>
                <a:latin typeface="+mj-lt"/>
              </a:rPr>
              <a:t>– Mark 10:18</a:t>
            </a:r>
            <a:r>
              <a:rPr lang="en-SG" sz="44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0CAD9-505D-FE68-289A-DE8FC52613BE}"/>
              </a:ext>
            </a:extLst>
          </p:cNvPr>
          <p:cNvSpPr txBox="1"/>
          <p:nvPr/>
        </p:nvSpPr>
        <p:spPr>
          <a:xfrm>
            <a:off x="2485901" y="3879321"/>
            <a:ext cx="8265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“No one can give the gift of eternal life except God alone”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2767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6524F-DCD3-ED21-5076-BBE8EB0CCA38}"/>
              </a:ext>
            </a:extLst>
          </p:cNvPr>
          <p:cNvSpPr txBox="1"/>
          <p:nvPr/>
        </p:nvSpPr>
        <p:spPr>
          <a:xfrm>
            <a:off x="164275" y="462725"/>
            <a:ext cx="844533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1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“The Father loves me because I sacrifice my life so I may take it back again. 18 No one can take my life from me. I sacrifice it voluntarily. For I have the authority to lay it down when I want to and also to take it up again. For this is what my Father has commanded.”</a:t>
            </a:r>
            <a:r>
              <a:rPr lang="en-SG" sz="3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19 When he said these things, the people were again divided in their opinions about him. 20 Some said, “He’s demon possessed and out of his mind. Why listen to a man like that?” 21 Others said, “This doesn’t sound like a man possessed by a demon! Can a demon open the eyes of the blind?” </a:t>
            </a:r>
            <a:endParaRPr lang="en-SG" sz="3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0AC3D-42DA-0D1A-8FD2-BE154271CA72}"/>
              </a:ext>
            </a:extLst>
          </p:cNvPr>
          <p:cNvSpPr txBox="1"/>
          <p:nvPr/>
        </p:nvSpPr>
        <p:spPr>
          <a:xfrm>
            <a:off x="8609610" y="462725"/>
            <a:ext cx="35823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Special Relationship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Courage against evil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Power over death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Voluntary death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Not a victim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Completed what is commanded  </a:t>
            </a:r>
          </a:p>
        </p:txBody>
      </p:sp>
    </p:spTree>
    <p:extLst>
      <p:ext uri="{BB962C8B-B14F-4D97-AF65-F5344CB8AC3E}">
        <p14:creationId xmlns:p14="http://schemas.microsoft.com/office/powerpoint/2010/main" val="44966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6524F-DCD3-ED21-5076-BBE8EB0CCA38}"/>
              </a:ext>
            </a:extLst>
          </p:cNvPr>
          <p:cNvSpPr txBox="1"/>
          <p:nvPr/>
        </p:nvSpPr>
        <p:spPr>
          <a:xfrm>
            <a:off x="173577" y="1166842"/>
            <a:ext cx="11844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“The Father loves me because I sacrifice my life so I may take it back again. 18 No one can take my life from me. I sacrifice it voluntarily. For I have the authority to lay it down when I want to and also to take it up again. For this is what my Father has commanded.”19 </a:t>
            </a:r>
            <a:r>
              <a:rPr lang="en-SG" sz="32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When he said these things, the people were again divided in their opinions about him. 20 Some said, “He’s demon possessed and out of his mind. Why listen to a man like that?” 21 Others said, “This doesn’t sound like a man possessed by a demon! Can a demon open the eyes of the blind?” </a:t>
            </a:r>
            <a:endParaRPr lang="en-SG" sz="3200" dirty="0">
              <a:effectLst/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6912-06F3-0BD8-2539-EA629ED57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John 10:1-21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143F1-9EC6-9B1F-4048-C8A0772EC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2030A-03C0-5016-CC08-659CBFFFF5D1}"/>
              </a:ext>
            </a:extLst>
          </p:cNvPr>
          <p:cNvSpPr txBox="1"/>
          <p:nvPr/>
        </p:nvSpPr>
        <p:spPr>
          <a:xfrm>
            <a:off x="677625" y="2598003"/>
            <a:ext cx="1103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Jesus leads you with his voice (vv. 1-6)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186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EFCCD-729E-30A2-5D1A-45821D4A42ED}"/>
              </a:ext>
            </a:extLst>
          </p:cNvPr>
          <p:cNvSpPr txBox="1"/>
          <p:nvPr/>
        </p:nvSpPr>
        <p:spPr>
          <a:xfrm>
            <a:off x="1083945" y="400050"/>
            <a:ext cx="100241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“Truly, truly, I say to you, he who does not enter the 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sheepfold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by the door but climbs in by another way, that man is a thief and a robber. 2 But he who enters by the door is the shepherd of the sheep. 3 To him the gatekeeper opens. The sheep hear his voice, and he calls his own sheep by name and leads them out. 4 When he has brought out all his own, he goes before them, and the sheep follow him, for they know his voice. 5 A stranger they will not follow, but they will flee from him, for they do not know the voice of strangers.” 6 This figure of speech Jesus used with them, but they did not understand what he was saying to them.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8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98ABD-852F-FCD9-ACA8-39833B5E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94" y="166633"/>
            <a:ext cx="7794411" cy="57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EFCCD-729E-30A2-5D1A-45821D4A42ED}"/>
              </a:ext>
            </a:extLst>
          </p:cNvPr>
          <p:cNvSpPr txBox="1"/>
          <p:nvPr/>
        </p:nvSpPr>
        <p:spPr>
          <a:xfrm>
            <a:off x="1083945" y="411480"/>
            <a:ext cx="100241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“Truly, truly, I say to you, he who does not enter the sheepfold by the door but climbs in by another way, that man is a thief and a robber. 2 But he who enters by the door is the shepherd of the sheep. 3 To him the gatekeeper opens. The sheep hear his voice, and he calls his own sheep by name and leads them out. 4 </a:t>
            </a:r>
            <a:r>
              <a:rPr lang="en-SG" sz="3200" i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When he has brought out all his own, he goes before them, and the sheep follow him, for they know his voice. </a:t>
            </a:r>
            <a:r>
              <a:rPr lang="en-SG" sz="32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5 A stranger they will not follow, but they will flee from him, for they do not know the voice of strangers.” 6 This figure of speech Jesus used with them, but they did not understand what he was saying to them. </a:t>
            </a:r>
            <a:endParaRPr lang="en-SG" sz="32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E75-D4E5-C7FE-9ACA-7F7581D5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73" y="242061"/>
            <a:ext cx="7493254" cy="5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E3319-E72E-A23B-4698-62B1716F860C}"/>
              </a:ext>
            </a:extLst>
          </p:cNvPr>
          <p:cNvSpPr txBox="1"/>
          <p:nvPr/>
        </p:nvSpPr>
        <p:spPr>
          <a:xfrm>
            <a:off x="941070" y="1351508"/>
            <a:ext cx="103098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But now thus says the </a:t>
            </a:r>
            <a:r>
              <a:rPr lang="en-SG" sz="4400" i="1" kern="100" cap="small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Lord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he who created you, O Jacob,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   he who formed you, O Israel: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“Fear not, for I have redeemed you;</a:t>
            </a:r>
            <a:b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    </a:t>
            </a:r>
            <a:r>
              <a:rPr lang="en-SG" sz="4400" i="1" u="sng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 have called you by name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, you are mine. </a:t>
            </a:r>
          </a:p>
          <a:p>
            <a:r>
              <a:rPr lang="en-SG" sz="4400" i="1" kern="1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																</a:t>
            </a:r>
            <a:r>
              <a:rPr lang="en-SG" sz="4400" i="1" kern="100" dirty="0">
                <a:solidFill>
                  <a:srgbClr val="000000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– Isaiah 43:1</a:t>
            </a:r>
            <a:r>
              <a:rPr lang="en-SG" sz="44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SG" sz="44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6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576</TotalTime>
  <Words>1389</Words>
  <Application>Microsoft Macintosh PowerPoint</Application>
  <PresentationFormat>Widescreen</PresentationFormat>
  <Paragraphs>35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DengXian</vt:lpstr>
      <vt:lpstr>ＭＳ Ｐゴシック</vt:lpstr>
      <vt:lpstr>Aptos</vt:lpstr>
      <vt:lpstr>Arial</vt:lpstr>
      <vt:lpstr>Gill Sans MT</vt:lpstr>
      <vt:lpstr>Segoe UI</vt:lpstr>
      <vt:lpstr>Times New Roman</vt:lpstr>
      <vt:lpstr>Wingdings</vt:lpstr>
      <vt:lpstr>Gallery</vt:lpstr>
      <vt:lpstr>Orbit</vt:lpstr>
      <vt:lpstr>John 10:1-21</vt:lpstr>
      <vt:lpstr>PowerPoint Presentation</vt:lpstr>
      <vt:lpstr>John 10:1-21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Kuay</dc:creator>
  <cp:lastModifiedBy>Rick Griffith</cp:lastModifiedBy>
  <cp:revision>4</cp:revision>
  <dcterms:created xsi:type="dcterms:W3CDTF">2024-02-17T15:53:56Z</dcterms:created>
  <dcterms:modified xsi:type="dcterms:W3CDTF">2024-02-18T06:52:06Z</dcterms:modified>
</cp:coreProperties>
</file>